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63" r:id="rId4"/>
    <p:sldId id="261" r:id="rId5"/>
    <p:sldId id="262" r:id="rId6"/>
    <p:sldId id="260" r:id="rId7"/>
    <p:sldId id="264" r:id="rId8"/>
  </p:sldIdLst>
  <p:sldSz cx="9902825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8629"/>
  </p:normalViewPr>
  <p:slideViewPr>
    <p:cSldViewPr snapToGrid="0" snapToObjects="1">
      <p:cViewPr>
        <p:scale>
          <a:sx n="376" d="100"/>
          <a:sy n="376" d="100"/>
        </p:scale>
        <p:origin x="3304" y="-30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1654-2053-8642-B32D-14EC5B69C0C2}" type="datetimeFigureOut">
              <a:rPr lang="en-US" smtClean="0"/>
              <a:t>6/30/21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894B4-FD76-5543-8E67-464BC6D3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620671"/>
            <a:ext cx="8417401" cy="3447650"/>
          </a:xfrm>
        </p:spPr>
        <p:txBody>
          <a:bodyPr anchor="b"/>
          <a:lstStyle>
            <a:lvl1pPr algn="ctr"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5201276"/>
            <a:ext cx="7427119" cy="2390890"/>
          </a:xfrm>
        </p:spPr>
        <p:txBody>
          <a:bodyPr/>
          <a:lstStyle>
            <a:lvl1pPr marL="0" indent="0" algn="ctr">
              <a:buNone/>
              <a:defRPr sz="2599"/>
            </a:lvl1pPr>
            <a:lvl2pPr marL="495148" indent="0" algn="ctr">
              <a:buNone/>
              <a:defRPr sz="2166"/>
            </a:lvl2pPr>
            <a:lvl3pPr marL="990295" indent="0" algn="ctr">
              <a:buNone/>
              <a:defRPr sz="1949"/>
            </a:lvl3pPr>
            <a:lvl4pPr marL="1485443" indent="0" algn="ctr">
              <a:buNone/>
              <a:defRPr sz="1733"/>
            </a:lvl4pPr>
            <a:lvl5pPr marL="1980590" indent="0" algn="ctr">
              <a:buNone/>
              <a:defRPr sz="1733"/>
            </a:lvl5pPr>
            <a:lvl6pPr marL="2475738" indent="0" algn="ctr">
              <a:buNone/>
              <a:defRPr sz="1733"/>
            </a:lvl6pPr>
            <a:lvl7pPr marL="2970886" indent="0" algn="ctr">
              <a:buNone/>
              <a:defRPr sz="1733"/>
            </a:lvl7pPr>
            <a:lvl8pPr marL="3466033" indent="0" algn="ctr">
              <a:buNone/>
              <a:defRPr sz="1733"/>
            </a:lvl8pPr>
            <a:lvl9pPr marL="3961181" indent="0" algn="ctr"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6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527234"/>
            <a:ext cx="2135297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527234"/>
            <a:ext cx="6282105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2468832"/>
            <a:ext cx="8541187" cy="4119299"/>
          </a:xfrm>
        </p:spPr>
        <p:txBody>
          <a:bodyPr anchor="b"/>
          <a:lstStyle>
            <a:lvl1pPr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6627102"/>
            <a:ext cx="8541187" cy="2166242"/>
          </a:xfrm>
        </p:spPr>
        <p:txBody>
          <a:bodyPr/>
          <a:lstStyle>
            <a:lvl1pPr marL="0" indent="0">
              <a:buNone/>
              <a:defRPr sz="2599">
                <a:solidFill>
                  <a:schemeClr val="tx1"/>
                </a:solidFill>
              </a:defRPr>
            </a:lvl1pPr>
            <a:lvl2pPr marL="495148" indent="0">
              <a:buNone/>
              <a:defRPr sz="2166">
                <a:solidFill>
                  <a:schemeClr val="tx1">
                    <a:tint val="75000"/>
                  </a:schemeClr>
                </a:solidFill>
              </a:defRPr>
            </a:lvl2pPr>
            <a:lvl3pPr marL="990295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3pPr>
            <a:lvl4pPr marL="148544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198059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47573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29708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46603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396118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527236"/>
            <a:ext cx="8541187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2427568"/>
            <a:ext cx="4189358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3617282"/>
            <a:ext cx="4189358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2427568"/>
            <a:ext cx="4209990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3617282"/>
            <a:ext cx="4209990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1425826"/>
            <a:ext cx="5013305" cy="7037424"/>
          </a:xfrm>
        </p:spPr>
        <p:txBody>
          <a:bodyPr/>
          <a:lstStyle>
            <a:lvl1pPr>
              <a:defRPr sz="3466"/>
            </a:lvl1pPr>
            <a:lvl2pPr>
              <a:defRPr sz="3032"/>
            </a:lvl2pPr>
            <a:lvl3pPr>
              <a:defRPr sz="2599"/>
            </a:lvl3pPr>
            <a:lvl4pPr>
              <a:defRPr sz="2166"/>
            </a:lvl4pPr>
            <a:lvl5pPr>
              <a:defRPr sz="2166"/>
            </a:lvl5pPr>
            <a:lvl6pPr>
              <a:defRPr sz="2166"/>
            </a:lvl6pPr>
            <a:lvl7pPr>
              <a:defRPr sz="2166"/>
            </a:lvl7pPr>
            <a:lvl8pPr>
              <a:defRPr sz="2166"/>
            </a:lvl8pPr>
            <a:lvl9pPr>
              <a:defRPr sz="21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1425826"/>
            <a:ext cx="5013305" cy="7037424"/>
          </a:xfrm>
        </p:spPr>
        <p:txBody>
          <a:bodyPr anchor="t"/>
          <a:lstStyle>
            <a:lvl1pPr marL="0" indent="0">
              <a:buNone/>
              <a:defRPr sz="3466"/>
            </a:lvl1pPr>
            <a:lvl2pPr marL="495148" indent="0">
              <a:buNone/>
              <a:defRPr sz="3032"/>
            </a:lvl2pPr>
            <a:lvl3pPr marL="990295" indent="0">
              <a:buNone/>
              <a:defRPr sz="2599"/>
            </a:lvl3pPr>
            <a:lvl4pPr marL="1485443" indent="0">
              <a:buNone/>
              <a:defRPr sz="2166"/>
            </a:lvl4pPr>
            <a:lvl5pPr marL="1980590" indent="0">
              <a:buNone/>
              <a:defRPr sz="2166"/>
            </a:lvl5pPr>
            <a:lvl6pPr marL="2475738" indent="0">
              <a:buNone/>
              <a:defRPr sz="2166"/>
            </a:lvl6pPr>
            <a:lvl7pPr marL="2970886" indent="0">
              <a:buNone/>
              <a:defRPr sz="2166"/>
            </a:lvl7pPr>
            <a:lvl8pPr marL="3466033" indent="0">
              <a:buNone/>
              <a:defRPr sz="2166"/>
            </a:lvl8pPr>
            <a:lvl9pPr marL="3961181" indent="0">
              <a:buNone/>
              <a:defRPr sz="21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527236"/>
            <a:ext cx="8541187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2636169"/>
            <a:ext cx="8541187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9178454"/>
            <a:ext cx="3342203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0295" rtl="0" eaLnBrk="1" latinLnBrk="0" hangingPunct="1">
        <a:lnSpc>
          <a:spcPct val="90000"/>
        </a:lnSpc>
        <a:spcBef>
          <a:spcPct val="0"/>
        </a:spcBef>
        <a:buNone/>
        <a:defRPr sz="47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574" indent="-247574" algn="l" defTabSz="990295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2" kern="1200">
          <a:solidFill>
            <a:schemeClr val="tx1"/>
          </a:solidFill>
          <a:latin typeface="+mn-lt"/>
          <a:ea typeface="+mn-ea"/>
          <a:cs typeface="+mn-cs"/>
        </a:defRPr>
      </a:lvl1pPr>
      <a:lvl2pPr marL="742721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2pPr>
      <a:lvl3pPr marL="123786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6" kern="1200">
          <a:solidFill>
            <a:schemeClr val="tx1"/>
          </a:solidFill>
          <a:latin typeface="+mn-lt"/>
          <a:ea typeface="+mn-ea"/>
          <a:cs typeface="+mn-cs"/>
        </a:defRPr>
      </a:lvl3pPr>
      <a:lvl4pPr marL="173301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2228164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321845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71360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4208755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1pPr>
      <a:lvl2pPr marL="49514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90295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48544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198059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47573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6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46603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3961181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D2FB9-7B14-E341-9839-49A2E9CF1437}"/>
              </a:ext>
            </a:extLst>
          </p:cNvPr>
          <p:cNvGrpSpPr/>
          <p:nvPr/>
        </p:nvGrpSpPr>
        <p:grpSpPr>
          <a:xfrm>
            <a:off x="1568907" y="59260"/>
            <a:ext cx="6800212" cy="5319802"/>
            <a:chOff x="46495" y="59260"/>
            <a:chExt cx="6800212" cy="5319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0B135E-0129-8F48-AB6F-788D63A71D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95" y="59260"/>
              <a:ext cx="3672803" cy="5319802"/>
              <a:chOff x="1177871" y="188413"/>
              <a:chExt cx="3672803" cy="531980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FBF15115-FC08-EF4C-9EDC-E514CF86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177871" y="4041023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18BEEE6-33A8-2647-ACCC-68A8D5A2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177871" y="2160327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657D47B5-B8D1-8E4B-A709-62227621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177871" y="403857"/>
                <a:ext cx="3200623" cy="14671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870DA-2E3D-3E4A-987F-07CE0648F841}"/>
                  </a:ext>
                </a:extLst>
              </p:cNvPr>
              <p:cNvSpPr txBox="1"/>
              <p:nvPr/>
            </p:nvSpPr>
            <p:spPr>
              <a:xfrm>
                <a:off x="4091848" y="188413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20dB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A6501A-F9B4-6F44-ADB4-28F6C1DD5239}"/>
                  </a:ext>
                </a:extLst>
              </p:cNvPr>
              <p:cNvSpPr txBox="1"/>
              <p:nvPr/>
            </p:nvSpPr>
            <p:spPr>
              <a:xfrm>
                <a:off x="4091848" y="189593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10dB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3FB00-3FD3-1643-8BB4-5E6BBC5E9B3B}"/>
                  </a:ext>
                </a:extLst>
              </p:cNvPr>
              <p:cNvSpPr txBox="1"/>
              <p:nvPr/>
            </p:nvSpPr>
            <p:spPr>
              <a:xfrm>
                <a:off x="4091848" y="375174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3dB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8261FA0-946C-6349-94AC-DA8794C2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337725" y="424740"/>
              <a:ext cx="3508982" cy="11671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1AC3A26-F6F8-8740-9C85-C64741DE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302523" y="2181210"/>
              <a:ext cx="3508982" cy="11671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45DA3D0-D1A0-EB45-898D-8E85860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337722" y="4061906"/>
              <a:ext cx="3508985" cy="1167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1484" cy="5319801"/>
            <a:chOff x="46495" y="59260"/>
            <a:chExt cx="6801484" cy="53198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1484" cy="5319801"/>
              <a:chOff x="46495" y="59260"/>
              <a:chExt cx="6801484" cy="531980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5319801"/>
                <a:chOff x="1177871" y="188413"/>
                <a:chExt cx="3672803" cy="5319801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1177871" y="4041023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1177871" y="2160327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1177871" y="403857"/>
                  <a:ext cx="3200623" cy="146719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89593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75174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3338110" y="424950"/>
                <a:ext cx="3508982" cy="1166697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3338110" y="2181420"/>
                <a:ext cx="3509869" cy="1166697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338110" y="4062116"/>
              <a:ext cx="3509869" cy="116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85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4122" y="4395046"/>
            <a:ext cx="3268616" cy="1557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292714" y="4173648"/>
            <a:ext cx="906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2127" y="4590725"/>
            <a:ext cx="4717317" cy="18742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56473" y="1955002"/>
            <a:ext cx="3268616" cy="155730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72128" y="2135098"/>
            <a:ext cx="4717323" cy="1874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4292714" y="1733605"/>
            <a:ext cx="863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1903" y="7035800"/>
            <a:ext cx="4224091" cy="16783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99308" y="7035800"/>
            <a:ext cx="4224091" cy="1678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874709" y="1739558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874709" y="6695953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6800042" y="6759418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2720971" y="6760746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AA7DB5F1-BA65-3145-9EE7-6F21C04A7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121" y="3509785"/>
            <a:ext cx="2933703" cy="685826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8D48E4FD-611C-394E-9F37-2C3D4BCE5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121" y="5955760"/>
            <a:ext cx="2933703" cy="6936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D0A602-2D90-6B48-A1F0-01CF50DB3514}"/>
              </a:ext>
            </a:extLst>
          </p:cNvPr>
          <p:cNvSpPr txBox="1"/>
          <p:nvPr/>
        </p:nvSpPr>
        <p:spPr>
          <a:xfrm>
            <a:off x="5199308" y="6649394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D9280-EF54-884A-AF58-31C2557B0210}"/>
              </a:ext>
            </a:extLst>
          </p:cNvPr>
          <p:cNvSpPr txBox="1"/>
          <p:nvPr/>
        </p:nvSpPr>
        <p:spPr>
          <a:xfrm>
            <a:off x="874708" y="4173370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47988" y="3293221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27438" y="274705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81200" y="274705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2308508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5808007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272280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1546" y="1873739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951413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51412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5836671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99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951412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2169375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5643843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1F3BB-0C01-1242-B1ED-B22F6A226A93}"/>
              </a:ext>
            </a:extLst>
          </p:cNvPr>
          <p:cNvGrpSpPr/>
          <p:nvPr/>
        </p:nvGrpSpPr>
        <p:grpSpPr>
          <a:xfrm>
            <a:off x="1643967" y="118039"/>
            <a:ext cx="6362914" cy="6346738"/>
            <a:chOff x="121555" y="118039"/>
            <a:chExt cx="6362914" cy="6346738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09ED261-6DED-1048-86C2-2B0187E8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71" y="2275675"/>
              <a:ext cx="6033247" cy="2045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F27A4-8954-494D-B9F9-5DFDAA4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22" y="4419608"/>
              <a:ext cx="6033247" cy="204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0BD2E-B295-D244-AAF4-A9BD5334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25" y="401469"/>
              <a:ext cx="6173693" cy="18218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89135-D4E2-354E-A46A-A78822B8C377}"/>
                </a:ext>
              </a:extLst>
            </p:cNvPr>
            <p:cNvSpPr txBox="1"/>
            <p:nvPr/>
          </p:nvSpPr>
          <p:spPr>
            <a:xfrm>
              <a:off x="121555" y="1180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65C9E-C4C3-174D-8ED3-C77BC13B4B08}"/>
                </a:ext>
              </a:extLst>
            </p:cNvPr>
            <p:cNvSpPr txBox="1"/>
            <p:nvPr/>
          </p:nvSpPr>
          <p:spPr>
            <a:xfrm>
              <a:off x="150425" y="2038616"/>
              <a:ext cx="25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118EDA-369A-1B4D-8DE7-345174FFE6A7}"/>
                </a:ext>
              </a:extLst>
            </p:cNvPr>
            <p:cNvSpPr txBox="1"/>
            <p:nvPr/>
          </p:nvSpPr>
          <p:spPr>
            <a:xfrm>
              <a:off x="166618" y="4234942"/>
              <a:ext cx="2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25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1857</TotalTime>
  <Words>106</Words>
  <Application>Microsoft Macintosh PowerPoint</Application>
  <PresentationFormat>Custom</PresentationFormat>
  <Paragraphs>37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35</cp:revision>
  <dcterms:created xsi:type="dcterms:W3CDTF">2020-11-24T13:04:50Z</dcterms:created>
  <dcterms:modified xsi:type="dcterms:W3CDTF">2021-06-30T15:57:56Z</dcterms:modified>
</cp:coreProperties>
</file>